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894078" y="1608665"/>
            <a:ext cx="11216643" cy="1413936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894078" y="3166533"/>
            <a:ext cx="11216643" cy="4641429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310241" indent="-310241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8" indent="-434338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787365" y="8024623"/>
            <a:ext cx="323357" cy="338835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834" y="775733"/>
            <a:ext cx="7063132" cy="43033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Box 4"/>
          <p:cNvSpPr txBox="1"/>
          <p:nvPr/>
        </p:nvSpPr>
        <p:spPr>
          <a:xfrm>
            <a:off x="4567883" y="5297530"/>
            <a:ext cx="386903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2100">
                <a:solidFill>
                  <a:srgbClr val="3B3838"/>
                </a:solidFill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www.makeithappen.club</a:t>
            </a:r>
          </a:p>
        </p:txBody>
      </p:sp>
      <p:sp>
        <p:nvSpPr>
          <p:cNvPr id="130" name="Google Shape;65;p1"/>
          <p:cNvSpPr txBox="1"/>
          <p:nvPr/>
        </p:nvSpPr>
        <p:spPr>
          <a:xfrm>
            <a:off x="1970689" y="67892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Cluster Event </a:t>
            </a:r>
          </a:p>
        </p:txBody>
      </p:sp>
      <p:pic>
        <p:nvPicPr>
          <p:cNvPr id="131" name="Google Shape;66;p1" descr="Google Shape;66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9835" y="8141437"/>
            <a:ext cx="1038096" cy="11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gle Shape;67;p1" descr="Google Shape;67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2124" y="6524535"/>
            <a:ext cx="1128502" cy="1128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68;p1" descr="Google Shape;68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38137" y="6376851"/>
            <a:ext cx="1089237" cy="1290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1" descr="Picture 1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4095" y="1058975"/>
            <a:ext cx="1783160" cy="3452814"/>
          </a:xfrm>
          <a:prstGeom prst="rect">
            <a:avLst/>
          </a:prstGeom>
          <a:effectLst>
            <a:outerShdw sx="100000" sy="100000" kx="0" ky="0" algn="b" rotWithShape="0" blurRad="114300" dist="0" dir="0">
              <a:srgbClr val="000000">
                <a:alpha val="18000"/>
              </a:srgbClr>
            </a:outerShdw>
          </a:effectLst>
        </p:spPr>
      </p:pic>
      <p:sp>
        <p:nvSpPr>
          <p:cNvPr id="184" name="Google Shape;65;p1"/>
          <p:cNvSpPr txBox="1"/>
          <p:nvPr/>
        </p:nvSpPr>
        <p:spPr>
          <a:xfrm>
            <a:off x="1433786" y="5035550"/>
            <a:ext cx="23901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3400" u="sng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Welcome</a:t>
            </a:r>
          </a:p>
        </p:txBody>
      </p:sp>
      <p:sp>
        <p:nvSpPr>
          <p:cNvPr id="185" name="Google Shape;65;p1"/>
          <p:cNvSpPr txBox="1"/>
          <p:nvPr/>
        </p:nvSpPr>
        <p:spPr>
          <a:xfrm>
            <a:off x="5099011" y="5035550"/>
            <a:ext cx="23901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3400" u="sng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86" name="Google Shape;65;p1"/>
          <p:cNvSpPr txBox="1"/>
          <p:nvPr/>
        </p:nvSpPr>
        <p:spPr>
          <a:xfrm>
            <a:off x="8967436" y="5035550"/>
            <a:ext cx="23901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3400" u="sng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187" name="Start"/>
          <p:cNvSpPr txBox="1"/>
          <p:nvPr>
            <p:ph type="body" sz="quarter" idx="4294967295"/>
          </p:nvPr>
        </p:nvSpPr>
        <p:spPr>
          <a:xfrm>
            <a:off x="1597124" y="5836791"/>
            <a:ext cx="2482851" cy="2710309"/>
          </a:xfrm>
          <a:prstGeom prst="rect">
            <a:avLst/>
          </a:prstGeom>
        </p:spPr>
        <p:txBody>
          <a:bodyPr anchor="t"/>
          <a:lstStyle>
            <a:lvl1pPr marL="444499" indent="-444499">
              <a:defRPr sz="26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188" name="Create Question…"/>
          <p:cNvSpPr txBox="1"/>
          <p:nvPr/>
        </p:nvSpPr>
        <p:spPr>
          <a:xfrm>
            <a:off x="4705965" y="5673377"/>
            <a:ext cx="3379421" cy="3964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08939" indent="-408939" algn="l" defTabSz="537463">
              <a:spcBef>
                <a:spcPts val="3800"/>
              </a:spcBef>
              <a:buSzPct val="145000"/>
              <a:buChar char="•"/>
              <a:defRPr sz="2392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Create Question</a:t>
            </a:r>
          </a:p>
          <a:p>
            <a:pPr marL="408939" indent="-408939" algn="l" defTabSz="537463">
              <a:spcBef>
                <a:spcPts val="3800"/>
              </a:spcBef>
              <a:buSzPct val="145000"/>
              <a:buChar char="•"/>
              <a:defRPr sz="2392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Check Answer</a:t>
            </a:r>
          </a:p>
          <a:p>
            <a:pPr marL="408939" indent="-408939" algn="l" defTabSz="537463">
              <a:spcBef>
                <a:spcPts val="3800"/>
              </a:spcBef>
              <a:buSzPct val="145000"/>
              <a:buChar char="•"/>
              <a:defRPr sz="2392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Update Score</a:t>
            </a:r>
          </a:p>
          <a:p>
            <a:pPr marL="408939" indent="-408939" algn="l" defTabSz="537463">
              <a:spcBef>
                <a:spcPts val="3800"/>
              </a:spcBef>
              <a:buSzPct val="145000"/>
              <a:buChar char="•"/>
              <a:defRPr sz="2392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Countdown Timer</a:t>
            </a:r>
          </a:p>
          <a:p>
            <a:pPr marL="408939" indent="-408939" algn="l" defTabSz="537463">
              <a:spcBef>
                <a:spcPts val="3800"/>
              </a:spcBef>
              <a:buSzPct val="145000"/>
              <a:buChar char="•"/>
              <a:defRPr sz="2392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Move Unicorn</a:t>
            </a:r>
          </a:p>
        </p:txBody>
      </p:sp>
      <p:sp>
        <p:nvSpPr>
          <p:cNvPr id="189" name="Show Score…"/>
          <p:cNvSpPr txBox="1"/>
          <p:nvPr/>
        </p:nvSpPr>
        <p:spPr>
          <a:xfrm>
            <a:off x="8924825" y="5836791"/>
            <a:ext cx="3165972" cy="271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499" indent="-444499" algn="l">
              <a:spcBef>
                <a:spcPts val="4200"/>
              </a:spcBef>
              <a:buSzPct val="145000"/>
              <a:buChar char="•"/>
              <a:defRPr sz="26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Show Score</a:t>
            </a:r>
          </a:p>
          <a:p>
            <a:pPr marL="444499" indent="-444499" algn="l">
              <a:spcBef>
                <a:spcPts val="4200"/>
              </a:spcBef>
              <a:buSzPct val="145000"/>
              <a:buChar char="•"/>
              <a:defRPr sz="26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Finish</a:t>
            </a:r>
          </a:p>
        </p:txBody>
      </p:sp>
      <p:pic>
        <p:nvPicPr>
          <p:cNvPr id="190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3103" y="1086991"/>
            <a:ext cx="1791495" cy="3396783"/>
          </a:xfrm>
          <a:prstGeom prst="rect">
            <a:avLst/>
          </a:prstGeom>
        </p:spPr>
      </p:pic>
      <p:pic>
        <p:nvPicPr>
          <p:cNvPr id="192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6753" y="1086990"/>
            <a:ext cx="1791494" cy="3396784"/>
          </a:xfrm>
          <a:prstGeom prst="rect">
            <a:avLst/>
          </a:prstGeom>
        </p:spPr>
      </p:pic>
      <p:grpSp>
        <p:nvGrpSpPr>
          <p:cNvPr id="196" name="Start"/>
          <p:cNvGrpSpPr/>
          <p:nvPr/>
        </p:nvGrpSpPr>
        <p:grpSpPr>
          <a:xfrm>
            <a:off x="1979866" y="3272270"/>
            <a:ext cx="1297969" cy="1075460"/>
            <a:chOff x="0" y="0"/>
            <a:chExt cx="1297968" cy="1075458"/>
          </a:xfrm>
        </p:grpSpPr>
        <p:sp>
          <p:nvSpPr>
            <p:cNvPr id="195" name="Start"/>
            <p:cNvSpPr txBox="1"/>
            <p:nvPr/>
          </p:nvSpPr>
          <p:spPr>
            <a:xfrm>
              <a:off x="215900" y="139700"/>
              <a:ext cx="866169" cy="51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Start</a:t>
              </a:r>
            </a:p>
          </p:txBody>
        </p:sp>
        <p:pic>
          <p:nvPicPr>
            <p:cNvPr id="194" name="Start" descr="Start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297969" cy="1075460"/>
            </a:xfrm>
            <a:prstGeom prst="rect">
              <a:avLst/>
            </a:prstGeom>
            <a:effectLst/>
          </p:spPr>
        </p:pic>
      </p:grpSp>
      <p:grpSp>
        <p:nvGrpSpPr>
          <p:cNvPr id="199" name="Finish"/>
          <p:cNvGrpSpPr/>
          <p:nvPr/>
        </p:nvGrpSpPr>
        <p:grpSpPr>
          <a:xfrm>
            <a:off x="9495329" y="3272270"/>
            <a:ext cx="1334343" cy="1075460"/>
            <a:chOff x="0" y="0"/>
            <a:chExt cx="1334342" cy="1075458"/>
          </a:xfrm>
        </p:grpSpPr>
        <p:sp>
          <p:nvSpPr>
            <p:cNvPr id="198" name="Finish"/>
            <p:cNvSpPr txBox="1"/>
            <p:nvPr/>
          </p:nvSpPr>
          <p:spPr>
            <a:xfrm>
              <a:off x="215899" y="139700"/>
              <a:ext cx="902543" cy="51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Finish</a:t>
              </a:r>
            </a:p>
          </p:txBody>
        </p:sp>
        <p:pic>
          <p:nvPicPr>
            <p:cNvPr id="197" name="Finish" descr="Finish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334343" cy="1075460"/>
            </a:xfrm>
            <a:prstGeom prst="rect">
              <a:avLst/>
            </a:prstGeom>
            <a:effectLst/>
          </p:spPr>
        </p:pic>
      </p:grpSp>
      <p:grpSp>
        <p:nvGrpSpPr>
          <p:cNvPr id="202" name="9"/>
          <p:cNvGrpSpPr/>
          <p:nvPr/>
        </p:nvGrpSpPr>
        <p:grpSpPr>
          <a:xfrm>
            <a:off x="9935212" y="1976870"/>
            <a:ext cx="490950" cy="694460"/>
            <a:chOff x="0" y="0"/>
            <a:chExt cx="490949" cy="694458"/>
          </a:xfrm>
        </p:grpSpPr>
        <p:sp>
          <p:nvSpPr>
            <p:cNvPr id="201" name="9"/>
            <p:cNvSpPr txBox="1"/>
            <p:nvPr/>
          </p:nvSpPr>
          <p:spPr>
            <a:xfrm>
              <a:off x="50799" y="50800"/>
              <a:ext cx="389351" cy="592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halkboard"/>
                  <a:ea typeface="Chalkboard"/>
                  <a:cs typeface="Chalkboard"/>
                  <a:sym typeface="Chalkboard"/>
                </a:defRPr>
              </a:lvl1pPr>
            </a:lstStyle>
            <a:p>
              <a:pPr/>
              <a:r>
                <a:t>9</a:t>
              </a:r>
            </a:p>
          </p:txBody>
        </p:sp>
        <p:pic>
          <p:nvPicPr>
            <p:cNvPr id="200" name="9" descr="9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490951" cy="69446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65;p1"/>
          <p:cNvSpPr txBox="1"/>
          <p:nvPr/>
        </p:nvSpPr>
        <p:spPr>
          <a:xfrm>
            <a:off x="1890986" y="9091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Top Tip #3</a:t>
            </a:r>
          </a:p>
        </p:txBody>
      </p:sp>
      <p:sp>
        <p:nvSpPr>
          <p:cNvPr id="205" name="Google Shape;65;p1"/>
          <p:cNvSpPr txBox="1"/>
          <p:nvPr/>
        </p:nvSpPr>
        <p:spPr>
          <a:xfrm>
            <a:off x="1932206" y="29030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Don’t Juggle too Much!</a:t>
            </a:r>
          </a:p>
        </p:txBody>
      </p:sp>
      <p:pic>
        <p:nvPicPr>
          <p:cNvPr id="206" name="31GZ6GAEDNL._SX355_.jpg" descr="31GZ6GAEDNL._SX355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8150" y="5207000"/>
            <a:ext cx="45085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65;p1"/>
          <p:cNvSpPr txBox="1"/>
          <p:nvPr/>
        </p:nvSpPr>
        <p:spPr>
          <a:xfrm>
            <a:off x="1426890" y="2857499"/>
            <a:ext cx="10151020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Workshop 2</a:t>
            </a: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Story Board Screens</a:t>
            </a: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</a:p>
          <a:p>
            <a:pPr defTabSz="914400">
              <a:defRPr b="1" sz="38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Create a Screen Story Board for your App</a:t>
            </a:r>
          </a:p>
        </p:txBody>
      </p:sp>
      <p:pic>
        <p:nvPicPr>
          <p:cNvPr id="21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65;p1"/>
          <p:cNvSpPr txBox="1"/>
          <p:nvPr/>
        </p:nvSpPr>
        <p:spPr>
          <a:xfrm>
            <a:off x="1890986" y="4406899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Surprise…</a:t>
            </a:r>
          </a:p>
        </p:txBody>
      </p:sp>
      <p:pic>
        <p:nvPicPr>
          <p:cNvPr id="2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65;p1"/>
          <p:cNvSpPr txBox="1"/>
          <p:nvPr/>
        </p:nvSpPr>
        <p:spPr>
          <a:xfrm>
            <a:off x="1890986" y="3568700"/>
            <a:ext cx="922282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Make It Happen</a:t>
            </a: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Ambassadors!</a:t>
            </a:r>
          </a:p>
        </p:txBody>
      </p:sp>
      <p:pic>
        <p:nvPicPr>
          <p:cNvPr id="21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039" y="1748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039" y="6447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039" y="35775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139" y="50126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8339" y="67779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1439" y="21043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3739" y="1748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639" y="7118389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1439" y="8089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6339" y="54063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5839" y="26504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7939" y="8089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1239" y="42379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4439" y="80352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0239" y="10756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139" y="80352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5339" y="6572289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ample Pitch…"/>
          <p:cNvSpPr txBox="1"/>
          <p:nvPr>
            <p:ph type="body" idx="1"/>
          </p:nvPr>
        </p:nvSpPr>
        <p:spPr>
          <a:xfrm>
            <a:off x="2629495" y="1269999"/>
            <a:ext cx="7745810" cy="72136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Sample Pitch</a:t>
            </a:r>
          </a:p>
          <a:p>
            <a:pPr>
              <a:defRPr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Workshop 1 - Your Pitch!</a:t>
            </a:r>
          </a:p>
          <a:p>
            <a:pPr>
              <a:defRPr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Top Tips</a:t>
            </a:r>
          </a:p>
          <a:p>
            <a:pPr>
              <a:defRPr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Workshop 2 - Screen Story Board!</a:t>
            </a:r>
          </a:p>
          <a:p>
            <a:pPr>
              <a:defRPr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Surprise!</a:t>
            </a:r>
          </a:p>
        </p:txBody>
      </p:sp>
      <p:sp>
        <p:nvSpPr>
          <p:cNvPr id="136" name="Google Shape;65;p1"/>
          <p:cNvSpPr txBox="1"/>
          <p:nvPr/>
        </p:nvSpPr>
        <p:spPr>
          <a:xfrm>
            <a:off x="1890986" y="9091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834" y="2411432"/>
            <a:ext cx="7063132" cy="430336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4"/>
          <p:cNvSpPr txBox="1"/>
          <p:nvPr/>
        </p:nvSpPr>
        <p:spPr>
          <a:xfrm>
            <a:off x="4567883" y="6933229"/>
            <a:ext cx="386903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2100">
                <a:solidFill>
                  <a:srgbClr val="3B3838"/>
                </a:solidFill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www.makeithappen.club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62" y="1983150"/>
            <a:ext cx="12655877" cy="680463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hink It"/>
          <p:cNvSpPr txBox="1"/>
          <p:nvPr>
            <p:ph type="title" idx="4294967295"/>
          </p:nvPr>
        </p:nvSpPr>
        <p:spPr>
          <a:xfrm>
            <a:off x="965200" y="809625"/>
            <a:ext cx="2675564" cy="534286"/>
          </a:xfrm>
          <a:prstGeom prst="rect">
            <a:avLst/>
          </a:prstGeom>
        </p:spPr>
        <p:txBody>
          <a:bodyPr lIns="45718" tIns="45718" rIns="45718" bIns="45718"/>
          <a:lstStyle>
            <a:lvl1pPr defTabSz="731519">
              <a:lnSpc>
                <a:spcPct val="90000"/>
              </a:lnSpc>
              <a:defRPr b="1" sz="25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Think It</a:t>
            </a:r>
          </a:p>
        </p:txBody>
      </p:sp>
      <p:sp>
        <p:nvSpPr>
          <p:cNvPr id="143" name="Straight Connector 4"/>
          <p:cNvSpPr/>
          <p:nvPr/>
        </p:nvSpPr>
        <p:spPr>
          <a:xfrm>
            <a:off x="1514637" y="1443477"/>
            <a:ext cx="1611597" cy="1"/>
          </a:xfrm>
          <a:prstGeom prst="line">
            <a:avLst/>
          </a:prstGeom>
          <a:ln w="19050">
            <a:solidFill>
              <a:srgbClr val="000000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Title 1"/>
          <p:cNvSpPr txBox="1"/>
          <p:nvPr/>
        </p:nvSpPr>
        <p:spPr>
          <a:xfrm>
            <a:off x="4806272" y="809625"/>
            <a:ext cx="2675564" cy="53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defTabSz="731519">
              <a:lnSpc>
                <a:spcPct val="90000"/>
              </a:lnSpc>
              <a:defRPr b="1" sz="25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Design It</a:t>
            </a:r>
          </a:p>
        </p:txBody>
      </p:sp>
      <p:sp>
        <p:nvSpPr>
          <p:cNvPr id="145" name="Straight Connector 14"/>
          <p:cNvSpPr/>
          <p:nvPr/>
        </p:nvSpPr>
        <p:spPr>
          <a:xfrm>
            <a:off x="5258174" y="1443477"/>
            <a:ext cx="1818266" cy="1"/>
          </a:xfrm>
          <a:prstGeom prst="line">
            <a:avLst/>
          </a:prstGeom>
          <a:ln w="19050">
            <a:solidFill>
              <a:srgbClr val="000000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Title 1"/>
          <p:cNvSpPr txBox="1"/>
          <p:nvPr/>
        </p:nvSpPr>
        <p:spPr>
          <a:xfrm>
            <a:off x="8564905" y="797640"/>
            <a:ext cx="2675564" cy="53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defTabSz="731519">
              <a:lnSpc>
                <a:spcPct val="90000"/>
              </a:lnSpc>
              <a:defRPr b="1" sz="25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Build It</a:t>
            </a:r>
          </a:p>
        </p:txBody>
      </p:sp>
      <p:sp>
        <p:nvSpPr>
          <p:cNvPr id="147" name="Straight Connector 20"/>
          <p:cNvSpPr/>
          <p:nvPr/>
        </p:nvSpPr>
        <p:spPr>
          <a:xfrm>
            <a:off x="9187495" y="1431492"/>
            <a:ext cx="1424626" cy="1"/>
          </a:xfrm>
          <a:prstGeom prst="line">
            <a:avLst/>
          </a:prstGeom>
          <a:ln w="19050">
            <a:solidFill>
              <a:srgbClr val="000000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8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339" y="8738829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7" descr="Pictur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8829"/>
            <a:ext cx="871356" cy="5308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Group 8"/>
          <p:cNvGrpSpPr/>
          <p:nvPr/>
        </p:nvGrpSpPr>
        <p:grpSpPr>
          <a:xfrm>
            <a:off x="1418904" y="1006229"/>
            <a:ext cx="10376165" cy="7722207"/>
            <a:chOff x="0" y="0"/>
            <a:chExt cx="10376164" cy="7722205"/>
          </a:xfrm>
        </p:grpSpPr>
        <p:pic>
          <p:nvPicPr>
            <p:cNvPr id="151" name="Picture 17" descr="Picture 1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1333706">
              <a:off x="252138" y="367170"/>
              <a:ext cx="9756755" cy="68946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0" dir="0">
                <a:srgbClr val="000000">
                  <a:alpha val="20000"/>
                </a:srgbClr>
              </a:outerShdw>
            </a:effectLst>
          </p:spPr>
        </p:pic>
        <p:pic>
          <p:nvPicPr>
            <p:cNvPr id="152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17050">
              <a:off x="411620" y="526653"/>
              <a:ext cx="9756756" cy="68946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0" dir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154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058" y="1427275"/>
            <a:ext cx="9922720" cy="701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0" dir="0">
              <a:srgbClr val="000000">
                <a:alpha val="18000"/>
              </a:srgbClr>
            </a:outerShdw>
          </a:effectLst>
        </p:spPr>
      </p:pic>
      <p:sp>
        <p:nvSpPr>
          <p:cNvPr id="155" name="Title 1"/>
          <p:cNvSpPr txBox="1"/>
          <p:nvPr/>
        </p:nvSpPr>
        <p:spPr>
          <a:xfrm>
            <a:off x="1588057" y="1219200"/>
            <a:ext cx="9922720" cy="392809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6" tIns="48766" rIns="48766" bIns="48766" anchor="ctr">
            <a:normAutofit fontScale="100000" lnSpcReduction="0"/>
          </a:bodyPr>
          <a:lstStyle>
            <a:lvl1pPr defTabSz="1209446">
              <a:lnSpc>
                <a:spcPct val="90000"/>
              </a:lnSpc>
              <a:defRPr b="1" sz="16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Sample Submission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1485" y="5264394"/>
            <a:ext cx="2580309" cy="2580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8122" y="1225472"/>
            <a:ext cx="3572518" cy="697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/>
          <p:nvPr>
            <p:ph type="title"/>
          </p:nvPr>
        </p:nvSpPr>
        <p:spPr>
          <a:xfrm>
            <a:off x="650617" y="746413"/>
            <a:ext cx="3453202" cy="569906"/>
          </a:xfrm>
          <a:prstGeom prst="rect">
            <a:avLst/>
          </a:prstGeom>
        </p:spPr>
        <p:txBody>
          <a:bodyPr/>
          <a:lstStyle>
            <a:lvl1pPr defTabSz="1209446">
              <a:defRPr b="1" sz="22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Make It Happen Winner</a:t>
            </a:r>
          </a:p>
        </p:txBody>
      </p:sp>
      <p:sp>
        <p:nvSpPr>
          <p:cNvPr id="160" name="Straight Connector 12"/>
          <p:cNvSpPr/>
          <p:nvPr/>
        </p:nvSpPr>
        <p:spPr>
          <a:xfrm>
            <a:off x="750687" y="1312931"/>
            <a:ext cx="2731949" cy="3388"/>
          </a:xfrm>
          <a:prstGeom prst="line">
            <a:avLst/>
          </a:prstGeom>
          <a:ln w="12700">
            <a:solidFill>
              <a:srgbClr val="000000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1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ge4image24582448.png" descr="page4image245824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0365" y="2315337"/>
            <a:ext cx="2708032" cy="4806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"/>
          <p:cNvSpPr txBox="1"/>
          <p:nvPr/>
        </p:nvSpPr>
        <p:spPr>
          <a:xfrm>
            <a:off x="4561697" y="-55233"/>
            <a:ext cx="152401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65;p1"/>
          <p:cNvSpPr txBox="1"/>
          <p:nvPr/>
        </p:nvSpPr>
        <p:spPr>
          <a:xfrm>
            <a:off x="1890986" y="2895599"/>
            <a:ext cx="9222828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Workshop 1</a:t>
            </a: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Your Pitch!</a:t>
            </a:r>
          </a:p>
          <a:p>
            <a: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</a:p>
          <a:p>
            <a:pPr defTabSz="914400">
              <a:defRPr b="1" sz="3300">
                <a:latin typeface="FredokaOne-Regular"/>
                <a:ea typeface="FredokaOne-Regular"/>
                <a:cs typeface="FredokaOne-Regular"/>
                <a:sym typeface="FredokaOne-Regular"/>
              </a:defRPr>
            </a:pPr>
            <a:r>
              <a:t>Work in your teams to design your own pitch</a:t>
            </a:r>
          </a:p>
        </p:txBody>
      </p:sp>
      <p:pic>
        <p:nvPicPr>
          <p:cNvPr id="16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65;p1"/>
          <p:cNvSpPr txBox="1"/>
          <p:nvPr/>
        </p:nvSpPr>
        <p:spPr>
          <a:xfrm>
            <a:off x="1890986" y="9091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Top Tip #1</a:t>
            </a:r>
          </a:p>
        </p:txBody>
      </p:sp>
      <p:sp>
        <p:nvSpPr>
          <p:cNvPr id="169" name="Google Shape;65;p1"/>
          <p:cNvSpPr txBox="1"/>
          <p:nvPr/>
        </p:nvSpPr>
        <p:spPr>
          <a:xfrm>
            <a:off x="1932206" y="29030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Keep It Simple!</a:t>
            </a:r>
          </a:p>
        </p:txBody>
      </p:sp>
      <p:pic>
        <p:nvPicPr>
          <p:cNvPr id="17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G_5037.jpeg" descr="IMG_5037.jpeg"/>
          <p:cNvPicPr>
            <a:picLocks noChangeAspect="1"/>
          </p:cNvPicPr>
          <p:nvPr/>
        </p:nvPicPr>
        <p:blipFill>
          <a:blip r:embed="rId3">
            <a:extLst/>
          </a:blip>
          <a:srcRect l="0" t="5956" r="0" b="5956"/>
          <a:stretch>
            <a:fillRect/>
          </a:stretch>
        </p:blipFill>
        <p:spPr>
          <a:xfrm>
            <a:off x="7772400" y="4432510"/>
            <a:ext cx="4051168" cy="475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G_2558.jpeg" descr="IMG_2558.jpeg"/>
          <p:cNvPicPr>
            <a:picLocks noChangeAspect="1"/>
          </p:cNvPicPr>
          <p:nvPr/>
        </p:nvPicPr>
        <p:blipFill>
          <a:blip r:embed="rId4">
            <a:extLst/>
          </a:blip>
          <a:srcRect l="0" t="7233" r="0" b="7233"/>
          <a:stretch>
            <a:fillRect/>
          </a:stretch>
        </p:blipFill>
        <p:spPr>
          <a:xfrm>
            <a:off x="1644583" y="4370334"/>
            <a:ext cx="4281132" cy="4882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65;p1"/>
          <p:cNvSpPr txBox="1"/>
          <p:nvPr/>
        </p:nvSpPr>
        <p:spPr>
          <a:xfrm>
            <a:off x="1890986" y="909144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Top Tip #2</a:t>
            </a:r>
          </a:p>
        </p:txBody>
      </p:sp>
      <p:sp>
        <p:nvSpPr>
          <p:cNvPr id="175" name="Google Shape;65;p1"/>
          <p:cNvSpPr txBox="1"/>
          <p:nvPr/>
        </p:nvSpPr>
        <p:spPr>
          <a:xfrm>
            <a:off x="2021106" y="2105572"/>
            <a:ext cx="92228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5400">
                <a:latin typeface="FredokaOne-Regular"/>
                <a:ea typeface="FredokaOne-Regular"/>
                <a:cs typeface="FredokaOne-Regular"/>
                <a:sym typeface="FredokaOne-Regular"/>
              </a:defRPr>
            </a:lvl1pPr>
          </a:lstStyle>
          <a:p>
            <a:pPr/>
            <a:r>
              <a:t>Story Board … like a Book!</a:t>
            </a:r>
          </a:p>
        </p:txBody>
      </p:sp>
      <p:pic>
        <p:nvPicPr>
          <p:cNvPr id="176" name="book.png" descr="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6880" y="2705099"/>
            <a:ext cx="3551040" cy="355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Chapter 1.png" descr="Chapter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0550" y="6410663"/>
            <a:ext cx="1675932" cy="2053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hapter 2.png" descr="Chapter 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4518" y="6410692"/>
            <a:ext cx="1675932" cy="205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Chapter 3.png" descr="Chapter 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8557" y="6328113"/>
            <a:ext cx="1810651" cy="221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0339" y="8733717"/>
            <a:ext cx="871356" cy="53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